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-21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EEAE3-9EF8-4692-987D-452F45EB8EB5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F2F9F-FA15-4B9C-A750-A23E2E66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20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EBF-1079-4CD4-A668-AAA0841A7271}" type="datetime1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0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FDD-AC5F-48B7-8B12-50074F622D56}" type="datetime1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1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C153-E1B9-4A76-A2E7-E4FDC87EE1F6}" type="datetime1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8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BF2F-9080-41A3-9B96-F0C7E8AD3EDD}" type="datetime1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9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AE54-6E8B-4E0A-B535-1A1690ECF259}" type="datetime1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2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0D2EE-6011-4C3D-859D-CE6E5CF16E66}" type="datetime1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7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2299-584B-4F45-93E4-289F14BA5281}" type="datetime1">
              <a:rPr lang="en-US" smtClean="0"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5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917C-C504-4A94-9B39-3A5F6CC5C5FB}" type="datetime1">
              <a:rPr lang="en-US" smtClean="0"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9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35FA-FEA0-473A-8B68-61DD325B0351}" type="datetime1">
              <a:rPr lang="en-US" smtClean="0"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5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8917-4529-48DD-A338-3BCA4A62B8DC}" type="datetime1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4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8A7C-D4EB-41AE-92E9-A666E2A8A831}" type="datetime1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1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A1CE-D50A-4FFA-88AA-CC53637715C6}" type="datetime1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18A65-695A-4307-9A95-FB61854E1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2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Selected Challenge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Group #</a:t>
            </a:r>
          </a:p>
          <a:p>
            <a:r>
              <a:rPr lang="en-US" dirty="0" smtClean="0"/>
              <a:t>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9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</a:t>
            </a:r>
            <a:br>
              <a:rPr lang="en-US" dirty="0" smtClean="0"/>
            </a:br>
            <a:r>
              <a:rPr lang="en-US" dirty="0" smtClean="0"/>
              <a:t>(do not include this page in your </a:t>
            </a:r>
            <a:r>
              <a:rPr lang="en-US" dirty="0" err="1" smtClean="0"/>
              <a:t>ppt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Effectiveness</a:t>
            </a:r>
          </a:p>
          <a:p>
            <a:pPr lvl="1"/>
            <a:r>
              <a:rPr lang="en-US" dirty="0" smtClean="0"/>
              <a:t>Can the solution able to solve the challenge</a:t>
            </a:r>
          </a:p>
          <a:p>
            <a:pPr lvl="1"/>
            <a:r>
              <a:rPr lang="en-US" dirty="0" smtClean="0"/>
              <a:t>Can be an existing solution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Feasibility to implement</a:t>
            </a:r>
          </a:p>
          <a:p>
            <a:endParaRPr lang="en-US" dirty="0"/>
          </a:p>
          <a:p>
            <a:r>
              <a:rPr lang="en-US" dirty="0"/>
              <a:t>Novelty of your idea and data</a:t>
            </a:r>
          </a:p>
          <a:p>
            <a:pPr lvl="1"/>
            <a:r>
              <a:rPr lang="en-US" dirty="0"/>
              <a:t>Why the previous works cannot solve the </a:t>
            </a:r>
            <a:r>
              <a:rPr lang="en-US" dirty="0" smtClean="0"/>
              <a:t>work</a:t>
            </a:r>
          </a:p>
          <a:p>
            <a:pPr lvl="1"/>
            <a:endParaRPr lang="en-US" dirty="0"/>
          </a:p>
          <a:p>
            <a:r>
              <a:rPr lang="en-US" dirty="0" smtClean="0"/>
              <a:t>Presentation skills</a:t>
            </a:r>
          </a:p>
          <a:p>
            <a:pPr lvl="1"/>
            <a:r>
              <a:rPr lang="en-US" dirty="0" smtClean="0"/>
              <a:t>Convey Idea </a:t>
            </a:r>
          </a:p>
          <a:p>
            <a:pPr lvl="1"/>
            <a:r>
              <a:rPr lang="en-US" dirty="0" smtClean="0"/>
              <a:t>Create complete and clear reference </a:t>
            </a:r>
          </a:p>
          <a:p>
            <a:pPr lvl="1"/>
            <a:r>
              <a:rPr lang="en-US" dirty="0" smtClean="0"/>
              <a:t>Good time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3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 the challenge you selected</a:t>
            </a:r>
          </a:p>
          <a:p>
            <a:pPr lvl="1"/>
            <a:r>
              <a:rPr lang="en-US" dirty="0" smtClean="0"/>
              <a:t>Why it is important</a:t>
            </a:r>
          </a:p>
          <a:p>
            <a:pPr lvl="1"/>
            <a:r>
              <a:rPr lang="en-US" dirty="0" smtClean="0"/>
              <a:t>Why it is still unsolved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State </a:t>
            </a:r>
            <a:r>
              <a:rPr lang="en-US" dirty="0"/>
              <a:t>clearly the problem you want to </a:t>
            </a:r>
            <a:r>
              <a:rPr lang="en-US" dirty="0" smtClean="0"/>
              <a:t>solve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97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</a:t>
            </a:r>
            <a:r>
              <a:rPr lang="en-US" dirty="0"/>
              <a:t>the overall idea in this slide with diagram(s)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Formulate the by:</a:t>
            </a:r>
          </a:p>
          <a:p>
            <a:pPr lvl="1"/>
            <a:r>
              <a:rPr lang="en-US" dirty="0" smtClean="0"/>
              <a:t>mathematic</a:t>
            </a:r>
          </a:p>
          <a:p>
            <a:pPr lvl="1"/>
            <a:r>
              <a:rPr lang="en-US" dirty="0" smtClean="0"/>
              <a:t>analytic result</a:t>
            </a:r>
          </a:p>
          <a:p>
            <a:pPr lvl="1"/>
            <a:r>
              <a:rPr lang="en-US" dirty="0" smtClean="0"/>
              <a:t>case study</a:t>
            </a:r>
          </a:p>
          <a:p>
            <a:pPr lvl="1"/>
            <a:r>
              <a:rPr lang="en-US" dirty="0" smtClean="0"/>
              <a:t>another mean that can convey your idea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81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real/ expected result from references</a:t>
            </a:r>
          </a:p>
          <a:p>
            <a:endParaRPr lang="en-US" dirty="0"/>
          </a:p>
          <a:p>
            <a:r>
              <a:rPr lang="en-US" dirty="0" smtClean="0"/>
              <a:t>Bonus to prototype, number, statistic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23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Q &amp; A</a:t>
            </a:r>
            <a:endParaRPr lang="en-US" sz="8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30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your reference here</a:t>
            </a:r>
          </a:p>
          <a:p>
            <a:endParaRPr lang="en-US" dirty="0"/>
          </a:p>
          <a:p>
            <a:r>
              <a:rPr lang="en-US" dirty="0" smtClean="0"/>
              <a:t>No need to present this slide</a:t>
            </a:r>
          </a:p>
          <a:p>
            <a:endParaRPr lang="en-US" dirty="0"/>
          </a:p>
          <a:p>
            <a:r>
              <a:rPr lang="en-US" dirty="0" smtClean="0"/>
              <a:t>e.g., </a:t>
            </a:r>
          </a:p>
          <a:p>
            <a:pPr lvl="1"/>
            <a:r>
              <a:rPr lang="en-US" sz="1600" dirty="0" smtClean="0"/>
              <a:t>[1] X. Zhang, X. Zhao, Z. Li, J. Xia, R. Jain and W. Chao, "Social image tagging using graph-based reinforcement on multi-type interrelated objects," Signal Process, 2012.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93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Others information </a:t>
            </a:r>
            <a:br>
              <a:rPr lang="en-US" dirty="0" smtClean="0"/>
            </a:br>
            <a:r>
              <a:rPr lang="en-US" dirty="0" smtClean="0"/>
              <a:t>(do not include this page in your </a:t>
            </a:r>
            <a:r>
              <a:rPr lang="en-US" dirty="0" err="1" smtClean="0"/>
              <a:t>ppt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 more than 3 points on each slide</a:t>
            </a:r>
          </a:p>
          <a:p>
            <a:endParaRPr lang="en-US" dirty="0"/>
          </a:p>
          <a:p>
            <a:r>
              <a:rPr lang="en-US" dirty="0" smtClean="0"/>
              <a:t>5 </a:t>
            </a:r>
            <a:r>
              <a:rPr lang="en-US" dirty="0" err="1" smtClean="0"/>
              <a:t>mins</a:t>
            </a:r>
            <a:r>
              <a:rPr lang="en-US" dirty="0" smtClean="0"/>
              <a:t>  presentation + 5 </a:t>
            </a:r>
            <a:r>
              <a:rPr lang="en-US" dirty="0" err="1" smtClean="0"/>
              <a:t>mins</a:t>
            </a:r>
            <a:r>
              <a:rPr lang="en-US" dirty="0" smtClean="0"/>
              <a:t> Q&amp;A</a:t>
            </a:r>
          </a:p>
          <a:p>
            <a:endParaRPr lang="en-US" dirty="0"/>
          </a:p>
          <a:p>
            <a:r>
              <a:rPr lang="en-US" dirty="0" smtClean="0"/>
              <a:t>Suggested format, you may change the style and the title but do not change the content or add/ delete any page</a:t>
            </a:r>
          </a:p>
          <a:p>
            <a:endParaRPr lang="en-US" dirty="0"/>
          </a:p>
          <a:p>
            <a:r>
              <a:rPr lang="en-US" dirty="0" smtClean="0"/>
              <a:t>You may include 1/2 figures in each slide</a:t>
            </a:r>
          </a:p>
          <a:p>
            <a:endParaRPr lang="en-US" dirty="0"/>
          </a:p>
          <a:p>
            <a:r>
              <a:rPr lang="en-US" dirty="0" smtClean="0"/>
              <a:t>With page number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42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Others information </a:t>
            </a:r>
            <a:br>
              <a:rPr lang="en-US" dirty="0"/>
            </a:br>
            <a:r>
              <a:rPr lang="en-US" dirty="0"/>
              <a:t>(do not include this page in your </a:t>
            </a:r>
            <a:r>
              <a:rPr lang="en-US" dirty="0" err="1"/>
              <a:t>ppt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2800" dirty="0" smtClean="0"/>
              <a:t>Make the slides and pictures look professional</a:t>
            </a:r>
          </a:p>
          <a:p>
            <a:endParaRPr lang="en-GB" sz="2800" dirty="0"/>
          </a:p>
          <a:p>
            <a:r>
              <a:rPr lang="en-GB" sz="2800" dirty="0" smtClean="0"/>
              <a:t>Use colours or themes easily readable when displayed (high contrast)</a:t>
            </a:r>
          </a:p>
          <a:p>
            <a:endParaRPr lang="en-GB" sz="2800" dirty="0"/>
          </a:p>
          <a:p>
            <a:r>
              <a:rPr lang="en-GB" sz="2800" dirty="0" smtClean="0"/>
              <a:t>Rehearse to be sure your slides follow your speech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8A65-695A-4307-9A95-FB61854E17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66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270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Selected Challenge</vt:lpstr>
      <vt:lpstr>Background and Problem</vt:lpstr>
      <vt:lpstr>Your idea</vt:lpstr>
      <vt:lpstr>Methodology</vt:lpstr>
      <vt:lpstr>Preliminary result</vt:lpstr>
      <vt:lpstr>Q &amp; A</vt:lpstr>
      <vt:lpstr>References</vt:lpstr>
      <vt:lpstr>Others information  (do not include this page in your ppt)</vt:lpstr>
      <vt:lpstr>Others information  (do not include this page in your ppt)</vt:lpstr>
      <vt:lpstr>Evaluation (do not include this page in your ppt)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the competition</dc:title>
  <dc:creator>dataAnalysis</dc:creator>
  <cp:lastModifiedBy>jloup</cp:lastModifiedBy>
  <cp:revision>23</cp:revision>
  <dcterms:created xsi:type="dcterms:W3CDTF">2013-10-01T02:51:32Z</dcterms:created>
  <dcterms:modified xsi:type="dcterms:W3CDTF">2013-10-02T09:36:45Z</dcterms:modified>
</cp:coreProperties>
</file>